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LibreOffice/25.8.7.3$Windows_X86_64 LibreOffice_project/30742500f2d3eb4366ac312fa33d3dcabdb3eba5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2026-06-20T13:06:38Z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